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0" r:id="rId1"/>
  </p:sldMasterIdLst>
  <p:sldIdLst>
    <p:sldId id="256" r:id="rId2"/>
    <p:sldId id="258" r:id="rId3"/>
    <p:sldId id="257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9" d="100"/>
          <a:sy n="99" d="100"/>
        </p:scale>
        <p:origin x="-120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verlayTit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9463" y="1597025"/>
            <a:ext cx="7583488" cy="1679575"/>
          </a:xfrm>
        </p:spPr>
        <p:txBody>
          <a:bodyPr anchor="b" anchorCtr="0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9463" y="3276600"/>
            <a:ext cx="7583487" cy="1752600"/>
          </a:xfr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verlayBlan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6787" y="838200"/>
            <a:ext cx="3474720" cy="1619250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3000" b="1" kern="1200" dirty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27892" y="838200"/>
            <a:ext cx="3474720" cy="4572000"/>
          </a:xfrm>
          <a:prstGeom prst="roundRect">
            <a:avLst>
              <a:gd name="adj" fmla="val 10888"/>
            </a:avLst>
          </a:prstGeom>
          <a:solidFill>
            <a:schemeClr val="bg1">
              <a:lumMod val="75000"/>
            </a:schemeClr>
          </a:solidFill>
          <a:effectLst>
            <a:reflection blurRad="6350" stA="20000" endA="300" endPos="25500" dist="50800" dir="5400000" sy="-100000" algn="bl" rotWithShape="0"/>
          </a:effectLst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66787" y="2474258"/>
            <a:ext cx="3474720" cy="27432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 lang="en-US" sz="1800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spcAft>
                <a:spcPts val="0"/>
              </a:spcAft>
              <a:buSzPct val="9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3" y="89647"/>
            <a:ext cx="7583488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463" y="1371600"/>
            <a:ext cx="7583488" cy="1371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 lang="en-US" sz="1800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spcAft>
                <a:spcPts val="0"/>
              </a:spcAft>
              <a:buSzPct val="9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idx="1"/>
          </p:nvPr>
        </p:nvSpPr>
        <p:spPr>
          <a:xfrm>
            <a:off x="2514600" y="2743200"/>
            <a:ext cx="4114800" cy="2819400"/>
          </a:xfrm>
          <a:prstGeom prst="roundRect">
            <a:avLst>
              <a:gd name="adj" fmla="val 10888"/>
            </a:avLst>
          </a:prstGeom>
          <a:solidFill>
            <a:schemeClr val="bg1">
              <a:lumMod val="75000"/>
            </a:schemeClr>
          </a:solidFill>
          <a:effectLst>
            <a:reflection blurRad="6350" stA="20000" endA="300" endPos="38500" dist="50800" dir="5400000" sy="-100000" algn="bl" rotWithShape="0"/>
          </a:effectLst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 marL="365760" indent="-365760">
              <a:defRPr/>
            </a:lvl1pPr>
            <a:lvl2pPr marL="731520" indent="-365760">
              <a:defRPr/>
            </a:lvl2pPr>
            <a:lvl3pPr marL="1097280" indent="-365760">
              <a:defRPr/>
            </a:lvl3pPr>
            <a:lvl4pPr marL="1463040" indent="-365760">
              <a:defRPr/>
            </a:lvl4pPr>
            <a:lvl5pPr marL="1828800" indent="-365760">
              <a:defRPr/>
            </a:lvl5pPr>
            <a:lvl6pPr marL="2194560" indent="-365760">
              <a:defRPr/>
            </a:lvl6pPr>
            <a:lvl7pPr marL="2560320" indent="-365760">
              <a:defRPr/>
            </a:lvl7pPr>
            <a:lvl8pPr marL="2926080" indent="-365760">
              <a:defRPr/>
            </a:lvl8pPr>
            <a:lvl9pPr marL="3291840" indent="-365760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verlayVertic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39000" y="838200"/>
            <a:ext cx="1676400" cy="5053013"/>
          </a:xfrm>
        </p:spPr>
        <p:txBody>
          <a:bodyPr vert="eaVert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9462" y="838200"/>
            <a:ext cx="6019800" cy="505301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Tex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812" y="3254188"/>
            <a:ext cx="7580376" cy="168536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5400" b="1" kern="120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14600" y="457200"/>
            <a:ext cx="4114800" cy="2743200"/>
          </a:xfrm>
          <a:prstGeom prst="roundRect">
            <a:avLst>
              <a:gd name="adj" fmla="val 10888"/>
            </a:avLst>
          </a:prstGeom>
          <a:solidFill>
            <a:schemeClr val="bg1">
              <a:lumMod val="75000"/>
            </a:schemeClr>
          </a:solidFill>
          <a:effectLst>
            <a:reflection blurRad="6350" stA="20000" endA="300" endPos="38500" dist="50800" dir="5400000" sy="-100000" algn="bl" rotWithShape="0"/>
          </a:effectLst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1812" y="4953000"/>
            <a:ext cx="7580376" cy="9144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verlayBlan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450" y="1627188"/>
            <a:ext cx="7580376" cy="1682496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4400" b="1" kern="1200" dirty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6450" y="3309411"/>
            <a:ext cx="7580376" cy="175564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Wingdings" pitchFamily="2" charset="2"/>
              <a:buNone/>
              <a:defRPr lang="en-US" sz="1800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66788" y="1600200"/>
            <a:ext cx="3529584" cy="4288536"/>
          </a:xfrm>
        </p:spPr>
        <p:txBody>
          <a:bodyPr>
            <a:normAutofit/>
          </a:bodyPr>
          <a:lstStyle>
            <a:lvl1pPr marL="231775" indent="-231775">
              <a:defRPr sz="1800"/>
            </a:lvl1pPr>
            <a:lvl2pPr marL="457200" indent="-231775">
              <a:defRPr sz="1800"/>
            </a:lvl2pPr>
            <a:lvl3pPr marL="688975" indent="-231775">
              <a:defRPr sz="1800"/>
            </a:lvl3pPr>
            <a:lvl4pPr marL="914400" indent="-231775">
              <a:defRPr sz="1800"/>
            </a:lvl4pPr>
            <a:lvl5pPr marL="1146175" indent="-231775">
              <a:defRPr sz="1800"/>
            </a:lvl5pPr>
            <a:lvl6pPr marL="1371600" indent="-231775">
              <a:defRPr sz="1800"/>
            </a:lvl6pPr>
            <a:lvl7pPr marL="1603375" indent="-231775">
              <a:defRPr sz="1800"/>
            </a:lvl7pPr>
            <a:lvl8pPr marL="1828800" indent="-231775">
              <a:defRPr sz="1800"/>
            </a:lvl8pPr>
            <a:lvl9pPr marL="2060575" indent="-231775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529584" cy="4288536"/>
          </a:xfrm>
        </p:spPr>
        <p:txBody>
          <a:bodyPr>
            <a:normAutofit/>
          </a:bodyPr>
          <a:lstStyle>
            <a:lvl1pPr marL="231775" indent="-231775">
              <a:defRPr sz="1800"/>
            </a:lvl1pPr>
            <a:lvl2pPr marL="457200" indent="-231775">
              <a:defRPr sz="1800"/>
            </a:lvl2pPr>
            <a:lvl3pPr marL="688975" indent="-231775">
              <a:defRPr sz="1800"/>
            </a:lvl3pPr>
            <a:lvl4pPr marL="914400" indent="-231775">
              <a:defRPr sz="1800"/>
            </a:lvl4pPr>
            <a:lvl5pPr marL="1146175" indent="-231775">
              <a:defRPr sz="1800"/>
            </a:lvl5pPr>
            <a:lvl6pPr marL="1371600" indent="-231775">
              <a:defRPr sz="1800"/>
            </a:lvl6pPr>
            <a:lvl7pPr marL="1603375" indent="-231775">
              <a:defRPr sz="1800"/>
            </a:lvl7pPr>
            <a:lvl8pPr marL="1828800" indent="-231775">
              <a:defRPr sz="1800"/>
            </a:lvl8pPr>
            <a:lvl9pPr marL="2060575" indent="-231775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6216" y="1272988"/>
            <a:ext cx="3529584" cy="879475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66216" y="2174875"/>
            <a:ext cx="3529584" cy="3716338"/>
          </a:xfrm>
        </p:spPr>
        <p:txBody>
          <a:bodyPr>
            <a:normAutofit/>
          </a:bodyPr>
          <a:lstStyle>
            <a:lvl1pPr marL="231775" indent="-231775">
              <a:defRPr sz="1800"/>
            </a:lvl1pPr>
            <a:lvl2pPr marL="457200" indent="-231775">
              <a:defRPr sz="1800"/>
            </a:lvl2pPr>
            <a:lvl3pPr marL="688975" indent="-231775">
              <a:defRPr sz="1800"/>
            </a:lvl3pPr>
            <a:lvl4pPr marL="914400" indent="-231775">
              <a:defRPr sz="1800"/>
            </a:lvl4pPr>
            <a:lvl5pPr marL="1146175" indent="-231775">
              <a:defRPr sz="1800"/>
            </a:lvl5pPr>
            <a:lvl6pPr marL="1371600" indent="-231775">
              <a:tabLst/>
              <a:defRPr sz="1800"/>
            </a:lvl6pPr>
            <a:lvl7pPr marL="1603375" indent="-231775">
              <a:tabLst/>
              <a:defRPr sz="1800"/>
            </a:lvl7pPr>
            <a:lvl8pPr marL="1828800" indent="-231775">
              <a:tabLst/>
              <a:defRPr sz="1800"/>
            </a:lvl8pPr>
            <a:lvl9pPr marL="2060575" indent="-231775">
              <a:tabLst/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272988"/>
            <a:ext cx="3529584" cy="879475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3529584" cy="3716338"/>
          </a:xfrm>
        </p:spPr>
        <p:txBody>
          <a:bodyPr>
            <a:noAutofit/>
          </a:bodyPr>
          <a:lstStyle>
            <a:lvl1pPr marL="231775" indent="-231775" algn="l" defTabSz="914400" rtl="0" eaLnBrk="1" latinLnBrk="0" hangingPunct="1">
              <a:buSzPct val="90000"/>
              <a:buFont typeface="Wingdings" pitchFamily="2" charset="2"/>
              <a:defRPr lang="en-US" sz="1800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-231775" algn="l" defTabSz="914400" rtl="0" eaLnBrk="1" latinLnBrk="0" hangingPunct="1">
              <a:buSzPct val="90000"/>
              <a:buFont typeface="Wingdings" pitchFamily="2" charset="2"/>
              <a:defRPr lang="en-US" sz="1800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688975" indent="-231775" algn="l" defTabSz="914400" rtl="0" eaLnBrk="1" latinLnBrk="0" hangingPunct="1">
              <a:buSzPct val="90000"/>
              <a:buFont typeface="Wingdings" pitchFamily="2" charset="2"/>
              <a:defRPr lang="en-US" sz="1800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914400" indent="-231775" algn="l" defTabSz="914400" rtl="0" eaLnBrk="1" latinLnBrk="0" hangingPunct="1">
              <a:buSzPct val="90000"/>
              <a:buFont typeface="Wingdings" pitchFamily="2" charset="2"/>
              <a:defRPr lang="en-US" sz="1800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146175" indent="-231775" algn="l" defTabSz="914400" rtl="0" eaLnBrk="1" latinLnBrk="0" hangingPunct="1">
              <a:buSzPct val="90000"/>
              <a:buFont typeface="Wingdings" pitchFamily="2" charset="2"/>
              <a:defRPr lang="en-US" sz="1800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1371600" indent="-231775" algn="l" defTabSz="914400" rtl="0" eaLnBrk="1" latinLnBrk="0" hangingPunct="1">
              <a:buSzPct val="90000"/>
              <a:buFont typeface="Wingdings" pitchFamily="2" charset="2"/>
              <a:defRPr lang="en-US" sz="1800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1603375" indent="-231775" algn="l" defTabSz="914400" rtl="0" eaLnBrk="1" latinLnBrk="0" hangingPunct="1">
              <a:buSzPct val="90000"/>
              <a:buFont typeface="Wingdings" pitchFamily="2" charset="2"/>
              <a:defRPr lang="en-US" sz="1800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1828800" indent="-231775" algn="l" defTabSz="914400" rtl="0" eaLnBrk="1" latinLnBrk="0" hangingPunct="1">
              <a:buSzPct val="90000"/>
              <a:buFont typeface="Wingdings" pitchFamily="2" charset="2"/>
              <a:defRPr lang="en-US" sz="1800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2060575" indent="-231775" algn="l" defTabSz="914400" rtl="0" eaLnBrk="1" latinLnBrk="0" hangingPunct="1">
              <a:buSzPct val="90000"/>
              <a:buFont typeface="Wingdings" pitchFamily="2" charset="2"/>
              <a:defRPr lang="en-US" sz="1800" kern="1200" dirty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verlayBlan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verlayBlan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6787" y="838200"/>
            <a:ext cx="3474720" cy="1619250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3000" b="1" kern="1200" dirty="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7892" y="838200"/>
            <a:ext cx="3474720" cy="4572000"/>
          </a:xfrm>
        </p:spPr>
        <p:txBody>
          <a:bodyPr>
            <a:normAutofit/>
          </a:bodyPr>
          <a:lstStyle>
            <a:lvl1pPr marL="282575" indent="-282575">
              <a:defRPr sz="2400"/>
            </a:lvl1pPr>
            <a:lvl2pPr marL="573088" indent="-282575">
              <a:defRPr sz="2200"/>
            </a:lvl2pPr>
            <a:lvl3pPr marL="855663" indent="-282575">
              <a:defRPr sz="2000"/>
            </a:lvl3pPr>
            <a:lvl4pPr marL="1146175" indent="-282575">
              <a:defRPr sz="1800"/>
            </a:lvl4pPr>
            <a:lvl5pPr marL="1430338" indent="-282575">
              <a:defRPr sz="1800"/>
            </a:lvl5pPr>
            <a:lvl6pPr marL="1712913" indent="-282575">
              <a:defRPr sz="1800"/>
            </a:lvl6pPr>
            <a:lvl7pPr marL="2003425" indent="-282575">
              <a:defRPr sz="1800"/>
            </a:lvl7pPr>
            <a:lvl8pPr marL="2286000" indent="-282575">
              <a:defRPr sz="1800"/>
            </a:lvl8pPr>
            <a:lvl9pPr marL="2568575" indent="-282575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66787" y="2474258"/>
            <a:ext cx="3474720" cy="27432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 lang="en-US" sz="1800" kern="1200" smtClean="0">
                <a:solidFill>
                  <a:schemeClr val="bg1"/>
                </a:solidFill>
                <a:effectLst>
                  <a:outerShdw blurRad="101600" dist="12700" dir="3600000" algn="tl" rotWithShape="0">
                    <a:prstClr val="black">
                      <a:alpha val="3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spcAft>
                <a:spcPts val="0"/>
              </a:spcAft>
              <a:buSzPct val="9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verlayText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9463" y="89647"/>
            <a:ext cx="75834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5675" y="1600200"/>
            <a:ext cx="7232650" cy="4291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86400" y="617220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bg1"/>
                </a:solidFill>
              </a:defRPr>
            </a:lvl1pPr>
          </a:lstStyle>
          <a:p>
            <a:fld id="{8E36636D-D922-432D-A958-524484B5923D}" type="datetimeFigureOut">
              <a:rPr lang="en-US" smtClean="0"/>
              <a:pPr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17220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17220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</p:sldLayoutIdLst>
  <p:txStyles>
    <p:titleStyle>
      <a:lvl1pPr algn="ctr" defTabSz="914400" rtl="0" eaLnBrk="1" latinLnBrk="0" hangingPunct="1">
        <a:lnSpc>
          <a:spcPct val="95000"/>
        </a:lnSpc>
        <a:spcBef>
          <a:spcPct val="0"/>
        </a:spcBef>
        <a:buNone/>
        <a:defRPr sz="4800" b="1" kern="1200">
          <a:solidFill>
            <a:schemeClr val="bg1"/>
          </a:solidFill>
          <a:effectLst>
            <a:outerShdw blurRad="101600" dist="12700" dir="3600000" algn="tl" rotWithShape="0">
              <a:prstClr val="black">
                <a:alpha val="3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spcAft>
          <a:spcPts val="0"/>
        </a:spcAft>
        <a:buSzPct val="90000"/>
        <a:buFont typeface="Wingdings" pitchFamily="2" charset="2"/>
        <a:buChar char=""/>
        <a:defRPr sz="2400" kern="1200">
          <a:solidFill>
            <a:schemeClr val="bg1"/>
          </a:solidFill>
          <a:effectLst>
            <a:outerShdw blurRad="101600" dist="12700" dir="3600000" algn="tl" rotWithShape="0">
              <a:prstClr val="black">
                <a:alpha val="30000"/>
              </a:prstClr>
            </a:outerShdw>
          </a:effectLst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1000"/>
        </a:spcBef>
        <a:spcAft>
          <a:spcPts val="0"/>
        </a:spcAft>
        <a:buSzPct val="90000"/>
        <a:buFont typeface="Wingdings" pitchFamily="2" charset="2"/>
        <a:buChar char=""/>
        <a:defRPr sz="2200" kern="1200">
          <a:solidFill>
            <a:schemeClr val="bg1"/>
          </a:solidFill>
          <a:effectLst>
            <a:outerShdw blurRad="101600" dist="12700" dir="3600000" algn="tl" rotWithShape="0">
              <a:prstClr val="black">
                <a:alpha val="30000"/>
              </a:prstClr>
            </a:outerShdw>
          </a:effectLst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1000"/>
        </a:spcBef>
        <a:spcAft>
          <a:spcPts val="0"/>
        </a:spcAft>
        <a:buSzPct val="90000"/>
        <a:buFont typeface="Wingdings" pitchFamily="2" charset="2"/>
        <a:buChar char=""/>
        <a:defRPr sz="2000" kern="1200">
          <a:solidFill>
            <a:schemeClr val="bg1"/>
          </a:solidFill>
          <a:effectLst>
            <a:outerShdw blurRad="101600" dist="12700" dir="3600000" algn="tl" rotWithShape="0">
              <a:prstClr val="black">
                <a:alpha val="30000"/>
              </a:prstClr>
            </a:outerShdw>
          </a:effectLst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1000"/>
        </a:spcBef>
        <a:spcAft>
          <a:spcPts val="0"/>
        </a:spcAft>
        <a:buSzPct val="90000"/>
        <a:buFont typeface="Wingdings" pitchFamily="2" charset="2"/>
        <a:buChar char=""/>
        <a:defRPr sz="1800" kern="1200">
          <a:solidFill>
            <a:schemeClr val="bg1"/>
          </a:solidFill>
          <a:effectLst>
            <a:outerShdw blurRad="101600" dist="12700" dir="3600000" algn="tl" rotWithShape="0">
              <a:prstClr val="black">
                <a:alpha val="30000"/>
              </a:prstClr>
            </a:outerShdw>
          </a:effectLst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1000"/>
        </a:spcBef>
        <a:spcAft>
          <a:spcPts val="0"/>
        </a:spcAft>
        <a:buSzPct val="90000"/>
        <a:buFont typeface="Wingdings" pitchFamily="2" charset="2"/>
        <a:buChar char=""/>
        <a:defRPr sz="1800" kern="1200">
          <a:solidFill>
            <a:schemeClr val="bg1"/>
          </a:solidFill>
          <a:effectLst>
            <a:outerShdw blurRad="101600" dist="12700" dir="3600000" algn="tl" rotWithShape="0">
              <a:prstClr val="black">
                <a:alpha val="30000"/>
              </a:prstClr>
            </a:outerShdw>
          </a:effectLst>
          <a:latin typeface="+mn-lt"/>
          <a:ea typeface="+mn-ea"/>
          <a:cs typeface="+mn-cs"/>
        </a:defRPr>
      </a:lvl5pPr>
      <a:lvl6pPr marL="2743200" indent="-457200" algn="l" defTabSz="914400" rtl="0" eaLnBrk="1" latinLnBrk="0" hangingPunct="1">
        <a:spcBef>
          <a:spcPts val="1000"/>
        </a:spcBef>
        <a:buSzPct val="90000"/>
        <a:buFont typeface="Wingdings" pitchFamily="2" charset="2"/>
        <a:buChar char="{"/>
        <a:defRPr lang="en-US" sz="1800" kern="1200" dirty="0" smtClean="0">
          <a:solidFill>
            <a:schemeClr val="bg1"/>
          </a:solidFill>
          <a:effectLst>
            <a:outerShdw blurRad="101600" dist="12700" dir="3600000" algn="tl" rotWithShape="0">
              <a:prstClr val="black">
                <a:alpha val="30000"/>
              </a:prstClr>
            </a:outerShdw>
          </a:effectLst>
          <a:latin typeface="+mn-lt"/>
          <a:ea typeface="+mn-ea"/>
          <a:cs typeface="+mn-cs"/>
        </a:defRPr>
      </a:lvl6pPr>
      <a:lvl7pPr marL="3200400" indent="-457200" algn="l" defTabSz="914400" rtl="0" eaLnBrk="1" latinLnBrk="0" hangingPunct="1">
        <a:spcBef>
          <a:spcPts val="1000"/>
        </a:spcBef>
        <a:buSzPct val="90000"/>
        <a:buFont typeface="Wingdings" pitchFamily="2" charset="2"/>
        <a:buChar char="|"/>
        <a:defRPr lang="en-US" sz="1800" kern="1200" baseline="0" dirty="0" smtClean="0">
          <a:solidFill>
            <a:schemeClr val="bg1"/>
          </a:solidFill>
          <a:effectLst>
            <a:outerShdw blurRad="101600" dist="12700" dir="3600000" algn="tl" rotWithShape="0">
              <a:prstClr val="black">
                <a:alpha val="30000"/>
              </a:prstClr>
            </a:outerShdw>
          </a:effectLst>
          <a:latin typeface="+mn-lt"/>
          <a:ea typeface="+mn-ea"/>
          <a:cs typeface="+mn-cs"/>
        </a:defRPr>
      </a:lvl7pPr>
      <a:lvl8pPr marL="3657600" indent="-457200" algn="l" defTabSz="914400" rtl="0" eaLnBrk="1" latinLnBrk="0" hangingPunct="1">
        <a:spcBef>
          <a:spcPts val="1000"/>
        </a:spcBef>
        <a:buSzPct val="90000"/>
        <a:buFont typeface="Wingdings" pitchFamily="2" charset="2"/>
        <a:buChar char="{"/>
        <a:defRPr lang="en-US" sz="1800" kern="1200" baseline="0" dirty="0" smtClean="0">
          <a:solidFill>
            <a:schemeClr val="bg1"/>
          </a:solidFill>
          <a:effectLst>
            <a:outerShdw blurRad="101600" dist="12700" dir="3600000" algn="tl" rotWithShape="0">
              <a:prstClr val="black">
                <a:alpha val="30000"/>
              </a:prstClr>
            </a:outerShdw>
          </a:effectLst>
          <a:latin typeface="+mn-lt"/>
          <a:ea typeface="+mn-ea"/>
          <a:cs typeface="+mn-cs"/>
        </a:defRPr>
      </a:lvl8pPr>
      <a:lvl9pPr marL="4114800" indent="-457200" algn="l" defTabSz="914400" rtl="0" eaLnBrk="1" latinLnBrk="0" hangingPunct="1">
        <a:spcBef>
          <a:spcPts val="1000"/>
        </a:spcBef>
        <a:buSzPct val="90000"/>
        <a:buFont typeface="Wingdings" pitchFamily="2" charset="2"/>
        <a:buChar char="|"/>
        <a:defRPr lang="en-US" sz="1800" kern="1200" dirty="0">
          <a:solidFill>
            <a:schemeClr val="bg1"/>
          </a:solidFill>
          <a:effectLst>
            <a:outerShdw blurRad="101600" dist="12700" dir="3600000" algn="tl" rotWithShape="0">
              <a:prstClr val="black">
                <a:alpha val="30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RC Car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Joe </a:t>
            </a:r>
            <a:r>
              <a:rPr lang="en-US" dirty="0" err="1" smtClean="0"/>
              <a:t>Wroe</a:t>
            </a:r>
            <a:endParaRPr lang="en-US" dirty="0" smtClean="0"/>
          </a:p>
          <a:p>
            <a:r>
              <a:rPr lang="en-US" dirty="0" smtClean="0"/>
              <a:t>Eric </a:t>
            </a:r>
            <a:r>
              <a:rPr lang="en-US" dirty="0" err="1" smtClean="0"/>
              <a:t>Junkins</a:t>
            </a:r>
            <a:endParaRPr lang="en-US" dirty="0" smtClean="0"/>
          </a:p>
          <a:p>
            <a:r>
              <a:rPr lang="en-US" dirty="0" smtClean="0"/>
              <a:t>Jean-Christophe</a:t>
            </a:r>
          </a:p>
          <a:p>
            <a:r>
              <a:rPr lang="en-US" dirty="0" err="1" smtClean="0"/>
              <a:t>Vilok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691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Sprints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Figured out signals that steering and throttle control send to motor </a:t>
            </a:r>
          </a:p>
          <a:p>
            <a:r>
              <a:rPr lang="en-US" dirty="0" smtClean="0"/>
              <a:t>Basic App layout and design </a:t>
            </a:r>
          </a:p>
          <a:p>
            <a:r>
              <a:rPr lang="en-US" dirty="0" smtClean="0"/>
              <a:t>Basic App Bluetooth compatibility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770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Servo Demo</a:t>
            </a:r>
            <a:endParaRPr lang="en-US" dirty="0"/>
          </a:p>
        </p:txBody>
      </p:sp>
      <p:pic>
        <p:nvPicPr>
          <p:cNvPr id="4" name="20170223_165538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50228" y="1232647"/>
            <a:ext cx="2673838" cy="4754859"/>
          </a:xfrm>
        </p:spPr>
      </p:pic>
    </p:spTree>
    <p:extLst>
      <p:ext uri="{BB962C8B-B14F-4D97-AF65-F5344CB8AC3E}">
        <p14:creationId xmlns:p14="http://schemas.microsoft.com/office/powerpoint/2010/main" val="3619928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Photos of Basic Application Layout</a:t>
            </a:r>
            <a:endParaRPr lang="en-US" dirty="0"/>
          </a:p>
        </p:txBody>
      </p:sp>
      <p:pic>
        <p:nvPicPr>
          <p:cNvPr id="4" name="Content Placeholder 3" descr="Screenshot_20170227-12275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14" b="33314"/>
          <a:stretch>
            <a:fillRect/>
          </a:stretch>
        </p:blipFill>
        <p:spPr>
          <a:xfrm>
            <a:off x="955675" y="1600201"/>
            <a:ext cx="3983852" cy="2363554"/>
          </a:xfrm>
        </p:spPr>
      </p:pic>
      <p:pic>
        <p:nvPicPr>
          <p:cNvPr id="5" name="Picture 4" descr="Screenshot_20170227-122819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228" y="1892083"/>
            <a:ext cx="2128593" cy="378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836863"/>
      </p:ext>
    </p:extLst>
  </p:cSld>
  <p:clrMapOvr>
    <a:masterClrMapping/>
  </p:clrMapOvr>
</p:sld>
</file>

<file path=ppt/theme/theme1.xml><?xml version="1.0" encoding="utf-8"?>
<a:theme xmlns:a="http://schemas.openxmlformats.org/drawingml/2006/main" name="Summer">
  <a:themeElements>
    <a:clrScheme name="Summer">
      <a:dk1>
        <a:sysClr val="windowText" lastClr="000000"/>
      </a:dk1>
      <a:lt1>
        <a:sysClr val="window" lastClr="FFFFFF"/>
      </a:lt1>
      <a:dk2>
        <a:srgbClr val="D16207"/>
      </a:dk2>
      <a:lt2>
        <a:srgbClr val="F0B31E"/>
      </a:lt2>
      <a:accent1>
        <a:srgbClr val="51A6C2"/>
      </a:accent1>
      <a:accent2>
        <a:srgbClr val="51C2A9"/>
      </a:accent2>
      <a:accent3>
        <a:srgbClr val="7EC251"/>
      </a:accent3>
      <a:accent4>
        <a:srgbClr val="E1DC53"/>
      </a:accent4>
      <a:accent5>
        <a:srgbClr val="B54721"/>
      </a:accent5>
      <a:accent6>
        <a:srgbClr val="A16BB1"/>
      </a:accent6>
      <a:hlink>
        <a:srgbClr val="A40A06"/>
      </a:hlink>
      <a:folHlink>
        <a:srgbClr val="837F16"/>
      </a:folHlink>
    </a:clrScheme>
    <a:fontScheme name="Summer">
      <a:majorFont>
        <a:latin typeface="Century Gothic"/>
        <a:ea typeface=""/>
        <a:cs typeface=""/>
        <a:font script="Jpan" typeface="ヒラギノ丸ゴ Pro W4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ヒラギノ丸ゴ Pro W4"/>
        <a:font script="Hans" typeface="宋体"/>
        <a:font script="Hant" typeface="新細明體"/>
      </a:minorFont>
    </a:fontScheme>
    <a:fmtScheme name="Summer">
      <a:fillStyleLst>
        <a:solidFill>
          <a:schemeClr val="phClr"/>
        </a:solidFill>
        <a:solidFill>
          <a:schemeClr val="phClr">
            <a:tint val="90000"/>
            <a:satMod val="135000"/>
          </a:schemeClr>
        </a:solidFill>
        <a:solidFill>
          <a:schemeClr val="phClr">
            <a:shade val="80000"/>
            <a:satMod val="110000"/>
          </a:schemeClr>
        </a:solidFill>
      </a:fillStyleLst>
      <a:lnStyleLst>
        <a:ln w="9525" cap="flat" cmpd="sng" algn="ctr">
          <a:solidFill>
            <a:schemeClr val="phClr">
              <a:satMod val="135000"/>
            </a:schemeClr>
          </a:solidFill>
          <a:prstDash val="solid"/>
        </a:ln>
        <a:ln w="25400" cap="flat" cmpd="sng" algn="ctr">
          <a:solidFill>
            <a:schemeClr val="phClr">
              <a:satMod val="150000"/>
            </a:schemeClr>
          </a:solidFill>
          <a:prstDash val="solid"/>
        </a:ln>
        <a:ln w="38100" cap="flat" cmpd="sng" algn="ctr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76200" sx="101000" sy="101000" algn="ctr" rotWithShape="0">
              <a:srgbClr val="000000">
                <a:alpha val="50000"/>
              </a:srgbClr>
            </a:outerShdw>
            <a:reflection blurRad="12700" stA="20000" endPos="35000" dist="63500" dir="5400000" sy="-100000" rotWithShape="0"/>
          </a:effectLst>
        </a:effectStyle>
        <a:effectStyle>
          <a:effectLst>
            <a:outerShdw blurRad="127000" sx="103000" sy="103000" algn="ctr" rotWithShape="0">
              <a:srgbClr val="FFFFFF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morning" dir="t">
              <a:rot lat="0" lon="0" rev="1200000"/>
            </a:lightRig>
          </a:scene3d>
          <a:sp3d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/>
            </a:gs>
            <a:gs pos="100000">
              <a:schemeClr val="tx2"/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Summer.thmx</Template>
  <TotalTime>25</TotalTime>
  <Words>39</Words>
  <Application>Microsoft Macintosh PowerPoint</Application>
  <PresentationFormat>On-screen Show (4:3)</PresentationFormat>
  <Paragraphs>11</Paragraphs>
  <Slides>4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Summer</vt:lpstr>
      <vt:lpstr>RC Car</vt:lpstr>
      <vt:lpstr>Complete Sprints</vt:lpstr>
      <vt:lpstr>Servo Demo</vt:lpstr>
      <vt:lpstr>Photos of Basic Application Layout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RC Car</dc:title>
  <dc:creator>JOE</dc:creator>
  <cp:lastModifiedBy>JOE</cp:lastModifiedBy>
  <cp:revision>8</cp:revision>
  <dcterms:created xsi:type="dcterms:W3CDTF">2017-02-27T19:37:44Z</dcterms:created>
  <dcterms:modified xsi:type="dcterms:W3CDTF">2017-02-27T20:03:25Z</dcterms:modified>
</cp:coreProperties>
</file>

<file path=docProps/thumbnail.jpeg>
</file>